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5"/>
  </p:notesMasterIdLst>
  <p:sldIdLst>
    <p:sldId id="257" r:id="rId2"/>
    <p:sldId id="272" r:id="rId3"/>
    <p:sldId id="273" r:id="rId4"/>
    <p:sldId id="258" r:id="rId5"/>
    <p:sldId id="259" r:id="rId6"/>
    <p:sldId id="274" r:id="rId7"/>
    <p:sldId id="260" r:id="rId8"/>
    <p:sldId id="261" r:id="rId9"/>
    <p:sldId id="277" r:id="rId10"/>
    <p:sldId id="276" r:id="rId11"/>
    <p:sldId id="278" r:id="rId12"/>
    <p:sldId id="279"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E8F97A-9673-41E4-AC8D-46ED368BF57A}">
          <p14:sldIdLst>
            <p14:sldId id="257"/>
            <p14:sldId id="272"/>
            <p14:sldId id="273"/>
            <p14:sldId id="258"/>
            <p14:sldId id="259"/>
            <p14:sldId id="274"/>
            <p14:sldId id="260"/>
          </p14:sldIdLst>
        </p14:section>
        <p14:section name="Untitled Section" id="{5EC488D1-71F4-4F59-9BCC-34EEFE5F9BE9}">
          <p14:sldIdLst>
            <p14:sldId id="261"/>
            <p14:sldId id="277"/>
            <p14:sldId id="276"/>
            <p14:sldId id="278"/>
            <p14:sldId id="27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1E30B-0CF6-4701-8D89-1BBD33B9AD0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71221-CEC9-453A-80EB-7B622B896CEB}" type="slidenum">
              <a:rPr lang="en-US" smtClean="0"/>
              <a:t>‹#›</a:t>
            </a:fld>
            <a:endParaRPr lang="en-US"/>
          </a:p>
        </p:txBody>
      </p:sp>
    </p:spTree>
    <p:extLst>
      <p:ext uri="{BB962C8B-B14F-4D97-AF65-F5344CB8AC3E}">
        <p14:creationId xmlns:p14="http://schemas.microsoft.com/office/powerpoint/2010/main" val="2155648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107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64AADE9-47F6-472E-A6E3-7B2F081D0569}" type="datetimeFigureOut">
              <a:rPr lang="en-IN" smtClean="0"/>
              <a:t>26-04-2023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4109760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3008287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2636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326770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80711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2125022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556787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49505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1821784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AADE9-47F6-472E-A6E3-7B2F081D0569}"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404161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4AADE9-47F6-472E-A6E3-7B2F081D0569}"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380827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4AADE9-47F6-472E-A6E3-7B2F081D0569}" type="datetimeFigureOut">
              <a:rPr lang="en-IN" smtClean="0"/>
              <a:t>26-04-2023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19323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AADE9-47F6-472E-A6E3-7B2F081D0569}" type="datetimeFigureOut">
              <a:rPr lang="en-IN" smtClean="0"/>
              <a:t>26-04-2023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3254976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AADE9-47F6-472E-A6E3-7B2F081D0569}" type="datetimeFigureOut">
              <a:rPr lang="en-IN" smtClean="0"/>
              <a:t>26-04-2023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45405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AADE9-47F6-472E-A6E3-7B2F081D0569}"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1533962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4AADE9-47F6-472E-A6E3-7B2F081D0569}"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FC2FFC-C68F-4E93-90BE-0D3B4BFDC84C}" type="slidenum">
              <a:rPr lang="en-IN" smtClean="0"/>
              <a:t>‹#›</a:t>
            </a:fld>
            <a:endParaRPr lang="en-IN"/>
          </a:p>
        </p:txBody>
      </p:sp>
    </p:spTree>
    <p:extLst>
      <p:ext uri="{BB962C8B-B14F-4D97-AF65-F5344CB8AC3E}">
        <p14:creationId xmlns:p14="http://schemas.microsoft.com/office/powerpoint/2010/main" val="1087671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64AADE9-47F6-472E-A6E3-7B2F081D0569}" type="datetimeFigureOut">
              <a:rPr lang="en-IN" smtClean="0"/>
              <a:t>26-04-2023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3FC2FFC-C68F-4E93-90BE-0D3B4BFDC84C}" type="slidenum">
              <a:rPr lang="en-IN" smtClean="0"/>
              <a:t>‹#›</a:t>
            </a:fld>
            <a:endParaRPr lang="en-IN"/>
          </a:p>
        </p:txBody>
      </p:sp>
    </p:spTree>
    <p:extLst>
      <p:ext uri="{BB962C8B-B14F-4D97-AF65-F5344CB8AC3E}">
        <p14:creationId xmlns:p14="http://schemas.microsoft.com/office/powerpoint/2010/main" val="264895027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javatpoint.com/"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www.geekforgee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4640" y="71120"/>
            <a:ext cx="8519160" cy="1109980"/>
          </a:xfrm>
        </p:spPr>
        <p:txBody>
          <a:bodyPr>
            <a:normAutofit/>
          </a:bodyPr>
          <a:lstStyle/>
          <a:p>
            <a:pPr algn="ctr"/>
            <a:r>
              <a:rPr lang="en-US" sz="4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4800" b="1" cap="none" dirty="0">
                <a:ln w="22225">
                  <a:solidFill>
                    <a:schemeClr val="accent2"/>
                  </a:solidFill>
                  <a:prstDash val="solid"/>
                </a:ln>
                <a:solidFill>
                  <a:schemeClr val="accent2">
                    <a:lumMod val="40000"/>
                    <a:lumOff val="60000"/>
                  </a:schemeClr>
                </a:solidFill>
              </a:rPr>
              <a:t>PRESENTATION</a:t>
            </a:r>
            <a:r>
              <a:rPr lang="en-US" sz="4800" dirty="0"/>
              <a:t>  </a:t>
            </a:r>
            <a:endParaRPr lang="en-IN" sz="4800" dirty="0"/>
          </a:p>
        </p:txBody>
      </p:sp>
      <p:sp>
        <p:nvSpPr>
          <p:cNvPr id="3" name="Content Placeholder 2"/>
          <p:cNvSpPr>
            <a:spLocks noGrp="1"/>
          </p:cNvSpPr>
          <p:nvPr>
            <p:ph idx="1"/>
          </p:nvPr>
        </p:nvSpPr>
        <p:spPr>
          <a:xfrm>
            <a:off x="838200" y="1894355"/>
            <a:ext cx="10515600" cy="4351338"/>
          </a:xfrm>
        </p:spPr>
        <p:txBody>
          <a:bodyPr/>
          <a:lstStyle/>
          <a:p>
            <a:pPr marL="0" indent="0" algn="ctr">
              <a:buNone/>
            </a:pPr>
            <a:endParaRPr lang="en-US" dirty="0"/>
          </a:p>
          <a:p>
            <a:pPr marL="0" indent="0" algn="ctr">
              <a:buNone/>
            </a:pPr>
            <a:endParaRPr lang="en-IN" dirty="0"/>
          </a:p>
          <a:p>
            <a:pPr marL="0" indent="0" algn="ctr">
              <a:buNone/>
            </a:pPr>
            <a:endParaRPr lang="en-US" sz="1800" dirty="0"/>
          </a:p>
        </p:txBody>
      </p:sp>
      <p:sp>
        <p:nvSpPr>
          <p:cNvPr id="4" name="Rectangle 3"/>
          <p:cNvSpPr/>
          <p:nvPr/>
        </p:nvSpPr>
        <p:spPr>
          <a:xfrm>
            <a:off x="5925119" y="2967335"/>
            <a:ext cx="34176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angle 7"/>
          <p:cNvSpPr/>
          <p:nvPr/>
        </p:nvSpPr>
        <p:spPr>
          <a:xfrm>
            <a:off x="838200" y="3080534"/>
            <a:ext cx="5350167" cy="3416320"/>
          </a:xfrm>
          <a:prstGeom prst="rect">
            <a:avLst/>
          </a:prstGeom>
          <a:noFill/>
        </p:spPr>
        <p:txBody>
          <a:bodyPr wrap="square" lIns="91440" tIns="45720" rIns="91440" bIns="45720">
            <a:spAutoFit/>
          </a:bodyPr>
          <a:lstStyle/>
          <a:p>
            <a:pPr algn="ctr"/>
            <a:endParaRPr lang="en-US" sz="5400" dirty="0">
              <a:ln w="0"/>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p:cNvSpPr txBox="1"/>
          <p:nvPr/>
        </p:nvSpPr>
        <p:spPr>
          <a:xfrm>
            <a:off x="199959" y="3949738"/>
            <a:ext cx="6096000" cy="2958823"/>
          </a:xfrm>
          <a:prstGeom prst="rect">
            <a:avLst/>
          </a:prstGeom>
          <a:noFill/>
        </p:spPr>
        <p:txBody>
          <a:bodyPr wrap="square">
            <a:spAutoFit/>
          </a:bodyPr>
          <a:lstStyle/>
          <a:p>
            <a:pPr>
              <a:lnSpc>
                <a:spcPct val="107000"/>
              </a:lnSpc>
              <a:spcAft>
                <a:spcPts val="800"/>
              </a:spcAft>
            </a:pPr>
            <a:r>
              <a:rPr lang="en-US" sz="2400" dirty="0">
                <a:effectLst/>
                <a:latin typeface="Comic Sans MS" panose="030F0702030302020204" pitchFamily="66" charset="0"/>
                <a:ea typeface="Calibri" panose="020F0502020204030204" pitchFamily="34" charset="0"/>
              </a:rPr>
              <a:t>TEAM MEMBERS:-</a:t>
            </a:r>
          </a:p>
          <a:p>
            <a:pPr>
              <a:lnSpc>
                <a:spcPct val="107000"/>
              </a:lnSpc>
              <a:spcAft>
                <a:spcPts val="800"/>
              </a:spcAft>
            </a:pPr>
            <a:r>
              <a:rPr lang="en-US" sz="2400" dirty="0">
                <a:solidFill>
                  <a:schemeClr val="bg1"/>
                </a:solidFill>
                <a:latin typeface="Comic Sans MS" panose="030F0702030302020204" pitchFamily="66" charset="0"/>
                <a:ea typeface="Calibri" panose="020F0502020204030204" pitchFamily="34" charset="0"/>
              </a:rPr>
              <a:t>VIDHI GOYAL  (201500781)</a:t>
            </a:r>
          </a:p>
          <a:p>
            <a:pPr>
              <a:lnSpc>
                <a:spcPct val="107000"/>
              </a:lnSpc>
              <a:spcAft>
                <a:spcPts val="800"/>
              </a:spcAft>
            </a:pPr>
            <a:r>
              <a:rPr lang="en-US" sz="2400" dirty="0">
                <a:solidFill>
                  <a:schemeClr val="bg1"/>
                </a:solidFill>
                <a:latin typeface="Comic Sans MS" panose="030F0702030302020204" pitchFamily="66" charset="0"/>
                <a:ea typeface="Calibri" panose="020F0502020204030204" pitchFamily="34" charset="0"/>
              </a:rPr>
              <a:t>SHUBHI AGARWAL (201500682)</a:t>
            </a:r>
          </a:p>
          <a:p>
            <a:pPr>
              <a:lnSpc>
                <a:spcPct val="107000"/>
              </a:lnSpc>
              <a:spcAft>
                <a:spcPts val="800"/>
              </a:spcAft>
            </a:pPr>
            <a:r>
              <a:rPr lang="en-US" sz="2400" dirty="0">
                <a:solidFill>
                  <a:schemeClr val="bg1"/>
                </a:solidFill>
                <a:latin typeface="Comic Sans MS" panose="030F0702030302020204" pitchFamily="66" charset="0"/>
                <a:ea typeface="Calibri" panose="020F0502020204030204" pitchFamily="34" charset="0"/>
              </a:rPr>
              <a:t>PRIYA SENGAR (2115990014)</a:t>
            </a:r>
          </a:p>
          <a:p>
            <a:pPr>
              <a:lnSpc>
                <a:spcPct val="107000"/>
              </a:lnSpc>
              <a:spcAft>
                <a:spcPts val="800"/>
              </a:spcAft>
            </a:pPr>
            <a:r>
              <a:rPr lang="en-US" sz="2400" dirty="0">
                <a:solidFill>
                  <a:schemeClr val="bg1"/>
                </a:solidFill>
                <a:latin typeface="Comic Sans MS" panose="030F0702030302020204" pitchFamily="66" charset="0"/>
                <a:ea typeface="Calibri" panose="020F0502020204030204" pitchFamily="34" charset="0"/>
              </a:rPr>
              <a:t>ANVESH MANGALAM(201500133)</a:t>
            </a:r>
          </a:p>
          <a:p>
            <a:pPr>
              <a:lnSpc>
                <a:spcPct val="107000"/>
              </a:lnSpc>
              <a:spcAft>
                <a:spcPts val="800"/>
              </a:spcAft>
            </a:pPr>
            <a:endParaRPr lang="en-IN" sz="24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0DCB1720-AFFB-686D-279C-D87FB7654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59" y="95941"/>
            <a:ext cx="3791022" cy="2334839"/>
          </a:xfrm>
          <a:prstGeom prst="rect">
            <a:avLst/>
          </a:prstGeom>
        </p:spPr>
      </p:pic>
      <p:pic>
        <p:nvPicPr>
          <p:cNvPr id="11" name="Picture 10">
            <a:extLst>
              <a:ext uri="{FF2B5EF4-FFF2-40B4-BE49-F238E27FC236}">
                <a16:creationId xmlns:a16="http://schemas.microsoft.com/office/drawing/2014/main" id="{909EA8A9-18A7-F56F-AD5B-6734EA1B3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633" y="3054870"/>
            <a:ext cx="5350167" cy="3172894"/>
          </a:xfrm>
          <a:prstGeom prst="rect">
            <a:avLst/>
          </a:prstGeom>
        </p:spPr>
      </p:pic>
      <p:sp>
        <p:nvSpPr>
          <p:cNvPr id="14" name="Rectangle 13">
            <a:extLst>
              <a:ext uri="{FF2B5EF4-FFF2-40B4-BE49-F238E27FC236}">
                <a16:creationId xmlns:a16="http://schemas.microsoft.com/office/drawing/2014/main" id="{160BC9AC-B873-8A08-D597-884E4808910E}"/>
              </a:ext>
            </a:extLst>
          </p:cNvPr>
          <p:cNvSpPr/>
          <p:nvPr/>
        </p:nvSpPr>
        <p:spPr>
          <a:xfrm>
            <a:off x="5803864" y="1343372"/>
            <a:ext cx="3026372"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TOURICE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2AD7E0-016F-A630-B078-9AA6AB367636}"/>
              </a:ext>
            </a:extLst>
          </p:cNvPr>
          <p:cNvSpPr/>
          <p:nvPr/>
        </p:nvSpPr>
        <p:spPr>
          <a:xfrm>
            <a:off x="4376484" y="134488"/>
            <a:ext cx="2452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BLOGS</a:t>
            </a:r>
          </a:p>
        </p:txBody>
      </p:sp>
      <p:pic>
        <p:nvPicPr>
          <p:cNvPr id="3" name="Picture 2">
            <a:extLst>
              <a:ext uri="{FF2B5EF4-FFF2-40B4-BE49-F238E27FC236}">
                <a16:creationId xmlns:a16="http://schemas.microsoft.com/office/drawing/2014/main" id="{BC91F4A5-2D96-FD8D-6C9D-31A0498BA3E2}"/>
              </a:ext>
            </a:extLst>
          </p:cNvPr>
          <p:cNvPicPr/>
          <p:nvPr/>
        </p:nvPicPr>
        <p:blipFill>
          <a:blip r:embed="rId2"/>
          <a:stretch>
            <a:fillRect/>
          </a:stretch>
        </p:blipFill>
        <p:spPr>
          <a:xfrm>
            <a:off x="2233593" y="1422249"/>
            <a:ext cx="7340711" cy="2369821"/>
          </a:xfrm>
          <a:prstGeom prst="rect">
            <a:avLst/>
          </a:prstGeom>
        </p:spPr>
      </p:pic>
      <p:sp>
        <p:nvSpPr>
          <p:cNvPr id="4" name="TextBox 3">
            <a:extLst>
              <a:ext uri="{FF2B5EF4-FFF2-40B4-BE49-F238E27FC236}">
                <a16:creationId xmlns:a16="http://schemas.microsoft.com/office/drawing/2014/main" id="{CC9DC817-1070-6AD0-8B9E-7A3B5CC8ACF2}"/>
              </a:ext>
            </a:extLst>
          </p:cNvPr>
          <p:cNvSpPr txBox="1"/>
          <p:nvPr/>
        </p:nvSpPr>
        <p:spPr>
          <a:xfrm>
            <a:off x="1609853" y="4383741"/>
            <a:ext cx="9484659" cy="1709571"/>
          </a:xfrm>
          <a:prstGeom prst="rect">
            <a:avLst/>
          </a:prstGeom>
          <a:noFill/>
        </p:spPr>
        <p:txBody>
          <a:bodyPr wrap="square" rtlCol="0">
            <a:spAutoFit/>
          </a:bodyPr>
          <a:lstStyle/>
          <a:p>
            <a:pPr marL="140335" marR="853440" indent="-6350">
              <a:lnSpc>
                <a:spcPct val="150000"/>
              </a:lnSpc>
              <a:spcBef>
                <a:spcPts val="0"/>
              </a:spcBef>
              <a:spcAft>
                <a:spcPts val="60"/>
              </a:spcAft>
            </a:pPr>
            <a:r>
              <a:rPr lang="en-US" sz="1800" dirty="0">
                <a:solidFill>
                  <a:schemeClr val="bg1"/>
                </a:solidFill>
                <a:effectLst/>
                <a:latin typeface="Comic Sans MS" panose="030F0702030302020204" pitchFamily="66" charset="0"/>
                <a:ea typeface="Arial" panose="020B0604020202020204" pitchFamily="34" charset="0"/>
              </a:rPr>
              <a:t>This newsletter and blog section contains the places where our website had featured in past few months and various travelers posting their blogs or short videos from the destinations which they have visited and recommending us to other users also. </a:t>
            </a:r>
            <a:endParaRPr lang="en-US" sz="1800" dirty="0">
              <a:solidFill>
                <a:schemeClr val="bg1"/>
              </a:solidFill>
              <a:effectLst/>
              <a:latin typeface="Comic Sans MS" panose="030F0702030302020204" pitchFamily="66" charset="0"/>
              <a:ea typeface="Calibri" panose="020F0502020204030204" pitchFamily="34" charset="0"/>
            </a:endParaRPr>
          </a:p>
        </p:txBody>
      </p:sp>
    </p:spTree>
    <p:extLst>
      <p:ext uri="{BB962C8B-B14F-4D97-AF65-F5344CB8AC3E}">
        <p14:creationId xmlns:p14="http://schemas.microsoft.com/office/powerpoint/2010/main" val="177895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7919C9-2B4A-5FEE-B4CF-FF7D1D8CE41A}"/>
              </a:ext>
            </a:extLst>
          </p:cNvPr>
          <p:cNvSpPr/>
          <p:nvPr/>
        </p:nvSpPr>
        <p:spPr>
          <a:xfrm>
            <a:off x="3484619" y="340676"/>
            <a:ext cx="416492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BOOK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99E94CFA-90FF-79F6-118E-F196122B721D}"/>
              </a:ext>
            </a:extLst>
          </p:cNvPr>
          <p:cNvPicPr/>
          <p:nvPr/>
        </p:nvPicPr>
        <p:blipFill>
          <a:blip r:embed="rId2"/>
          <a:stretch>
            <a:fillRect/>
          </a:stretch>
        </p:blipFill>
        <p:spPr>
          <a:xfrm>
            <a:off x="2667931" y="1609147"/>
            <a:ext cx="6013450" cy="2674620"/>
          </a:xfrm>
          <a:prstGeom prst="rect">
            <a:avLst/>
          </a:prstGeom>
        </p:spPr>
      </p:pic>
      <p:sp>
        <p:nvSpPr>
          <p:cNvPr id="4" name="TextBox 3">
            <a:extLst>
              <a:ext uri="{FF2B5EF4-FFF2-40B4-BE49-F238E27FC236}">
                <a16:creationId xmlns:a16="http://schemas.microsoft.com/office/drawing/2014/main" id="{557C6B4C-AA22-BC14-4D72-BBCE1C90A309}"/>
              </a:ext>
            </a:extLst>
          </p:cNvPr>
          <p:cNvSpPr txBox="1"/>
          <p:nvPr/>
        </p:nvSpPr>
        <p:spPr>
          <a:xfrm>
            <a:off x="1985682" y="4984377"/>
            <a:ext cx="8220635" cy="923330"/>
          </a:xfrm>
          <a:prstGeom prst="rect">
            <a:avLst/>
          </a:prstGeom>
          <a:noFill/>
        </p:spPr>
        <p:txBody>
          <a:bodyPr wrap="square" rtlCol="0">
            <a:spAutoFit/>
          </a:bodyPr>
          <a:lstStyle/>
          <a:p>
            <a:r>
              <a:rPr lang="en-US" dirty="0">
                <a:solidFill>
                  <a:schemeClr val="bg1"/>
                </a:solidFill>
                <a:latin typeface="Comic Sans MS" panose="030F0702030302020204" pitchFamily="66" charset="0"/>
              </a:rPr>
              <a:t>Through this users can send us their details and we will send complete details of their package and the payment details too</a:t>
            </a:r>
          </a:p>
          <a:p>
            <a:r>
              <a:rPr lang="en-US" dirty="0">
                <a:solidFill>
                  <a:schemeClr val="bg1"/>
                </a:solidFill>
                <a:latin typeface="Comic Sans MS" panose="030F0702030302020204" pitchFamily="66" charset="0"/>
              </a:rPr>
              <a:t>Provided they have submitted the correct personal details.</a:t>
            </a:r>
          </a:p>
        </p:txBody>
      </p:sp>
    </p:spTree>
    <p:extLst>
      <p:ext uri="{BB962C8B-B14F-4D97-AF65-F5344CB8AC3E}">
        <p14:creationId xmlns:p14="http://schemas.microsoft.com/office/powerpoint/2010/main" val="278177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3BA0B-CDDF-90AF-E2CE-4AB3304692C4}"/>
              </a:ext>
            </a:extLst>
          </p:cNvPr>
          <p:cNvSpPr/>
          <p:nvPr/>
        </p:nvSpPr>
        <p:spPr>
          <a:xfrm>
            <a:off x="3974428" y="430323"/>
            <a:ext cx="28087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FOOTER</a:t>
            </a:r>
          </a:p>
        </p:txBody>
      </p:sp>
      <p:pic>
        <p:nvPicPr>
          <p:cNvPr id="4" name="Picture 3">
            <a:extLst>
              <a:ext uri="{FF2B5EF4-FFF2-40B4-BE49-F238E27FC236}">
                <a16:creationId xmlns:a16="http://schemas.microsoft.com/office/drawing/2014/main" id="{1B92D804-46DC-1875-8FE5-8DFB2FC1828D}"/>
              </a:ext>
            </a:extLst>
          </p:cNvPr>
          <p:cNvPicPr>
            <a:picLocks noChangeAspect="1"/>
          </p:cNvPicPr>
          <p:nvPr/>
        </p:nvPicPr>
        <p:blipFill>
          <a:blip r:embed="rId2"/>
          <a:stretch>
            <a:fillRect/>
          </a:stretch>
        </p:blipFill>
        <p:spPr>
          <a:xfrm>
            <a:off x="1676397" y="1807249"/>
            <a:ext cx="9018495" cy="2352375"/>
          </a:xfrm>
          <a:prstGeom prst="rect">
            <a:avLst/>
          </a:prstGeom>
        </p:spPr>
      </p:pic>
      <p:sp>
        <p:nvSpPr>
          <p:cNvPr id="5" name="TextBox 4">
            <a:extLst>
              <a:ext uri="{FF2B5EF4-FFF2-40B4-BE49-F238E27FC236}">
                <a16:creationId xmlns:a16="http://schemas.microsoft.com/office/drawing/2014/main" id="{FC00EB51-1804-5666-3F78-144542798CAE}"/>
              </a:ext>
            </a:extLst>
          </p:cNvPr>
          <p:cNvSpPr txBox="1"/>
          <p:nvPr/>
        </p:nvSpPr>
        <p:spPr>
          <a:xfrm>
            <a:off x="1770528" y="4831976"/>
            <a:ext cx="8830235" cy="1477328"/>
          </a:xfrm>
          <a:prstGeom prst="rect">
            <a:avLst/>
          </a:prstGeom>
          <a:noFill/>
        </p:spPr>
        <p:txBody>
          <a:bodyPr wrap="square" rtlCol="0">
            <a:spAutoFit/>
          </a:bodyPr>
          <a:lstStyle/>
          <a:p>
            <a:r>
              <a:rPr lang="en-US" dirty="0">
                <a:solidFill>
                  <a:schemeClr val="bg1"/>
                </a:solidFill>
                <a:latin typeface="Comic Sans MS" panose="030F0702030302020204" pitchFamily="66" charset="0"/>
              </a:rPr>
              <a:t>This is the footer section or we can say this section is a summary section which have the quick links to the sections of the website to make users easily navigate through them and it also have a subscribe button to send us your experience and share us your own fascinating journey with us and do follow us on our social handles mentioned in this section.</a:t>
            </a:r>
          </a:p>
        </p:txBody>
      </p:sp>
    </p:spTree>
    <p:extLst>
      <p:ext uri="{BB962C8B-B14F-4D97-AF65-F5344CB8AC3E}">
        <p14:creationId xmlns:p14="http://schemas.microsoft.com/office/powerpoint/2010/main" val="111969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15)"/>
          <p:cNvPicPr>
            <a:picLocks noChangeAspect="1"/>
          </p:cNvPicPr>
          <p:nvPr/>
        </p:nvPicPr>
        <p:blipFill>
          <a:blip r:embed="rId2"/>
          <a:stretch>
            <a:fillRect/>
          </a:stretch>
        </p:blipFill>
        <p:spPr>
          <a:xfrm>
            <a:off x="0" y="616361"/>
            <a:ext cx="12207875" cy="2812639"/>
          </a:xfrm>
          <a:prstGeom prst="rect">
            <a:avLst/>
          </a:prstGeom>
        </p:spPr>
      </p:pic>
      <p:sp>
        <p:nvSpPr>
          <p:cNvPr id="2" name="TextBox 1">
            <a:extLst>
              <a:ext uri="{FF2B5EF4-FFF2-40B4-BE49-F238E27FC236}">
                <a16:creationId xmlns:a16="http://schemas.microsoft.com/office/drawing/2014/main" id="{E3902BD6-1DC9-C5EA-952F-62E81E154597}"/>
              </a:ext>
            </a:extLst>
          </p:cNvPr>
          <p:cNvSpPr txBox="1"/>
          <p:nvPr/>
        </p:nvSpPr>
        <p:spPr>
          <a:xfrm>
            <a:off x="1039907" y="3914089"/>
            <a:ext cx="9708776" cy="2585323"/>
          </a:xfrm>
          <a:prstGeom prst="rect">
            <a:avLst/>
          </a:prstGeom>
          <a:noFill/>
        </p:spPr>
        <p:txBody>
          <a:bodyPr wrap="square" rtlCol="0">
            <a:spAutoFit/>
          </a:bodyPr>
          <a:lstStyle/>
          <a:p>
            <a:r>
              <a:rPr lang="en-US" dirty="0">
                <a:solidFill>
                  <a:schemeClr val="bg1"/>
                </a:solidFill>
                <a:latin typeface="Comic Sans MS" panose="030F0702030302020204" pitchFamily="66" charset="0"/>
              </a:rPr>
              <a:t>References- </a:t>
            </a:r>
          </a:p>
          <a:p>
            <a:r>
              <a:rPr lang="en-US" dirty="0">
                <a:solidFill>
                  <a:schemeClr val="bg1"/>
                </a:solidFill>
                <a:latin typeface="Comic Sans MS" panose="030F0702030302020204" pitchFamily="66" charset="0"/>
                <a:hlinkClick r:id="rId3">
                  <a:extLst>
                    <a:ext uri="{A12FA001-AC4F-418D-AE19-62706E023703}">
                      <ahyp:hlinkClr xmlns:ahyp="http://schemas.microsoft.com/office/drawing/2018/hyperlinkcolor" val="tx"/>
                    </a:ext>
                  </a:extLst>
                </a:hlinkClick>
              </a:rPr>
              <a:t>www.javatpoint.com</a:t>
            </a:r>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hlinkClick r:id="rId4">
                  <a:extLst>
                    <a:ext uri="{A12FA001-AC4F-418D-AE19-62706E023703}">
                      <ahyp:hlinkClr xmlns:ahyp="http://schemas.microsoft.com/office/drawing/2018/hyperlinkcolor" val="tx"/>
                    </a:ext>
                  </a:extLst>
                </a:hlinkClick>
              </a:rPr>
              <a:t>www.geekforgeeks.com</a:t>
            </a:r>
            <a:endParaRPr lang="en-US" dirty="0">
              <a:solidFill>
                <a:schemeClr val="bg1"/>
              </a:solidFill>
              <a:latin typeface="Comic Sans MS" panose="030F0702030302020204" pitchFamily="66" charset="0"/>
            </a:endParaRPr>
          </a:p>
          <a:p>
            <a:endParaRPr lang="en-US" dirty="0"/>
          </a:p>
          <a:p>
            <a:r>
              <a:rPr lang="en-US" dirty="0" err="1">
                <a:solidFill>
                  <a:schemeClr val="bg1"/>
                </a:solidFill>
                <a:latin typeface="Comic Sans MS" panose="030F0702030302020204" pitchFamily="66" charset="0"/>
              </a:rPr>
              <a:t>Github</a:t>
            </a:r>
            <a:r>
              <a:rPr lang="en-US" dirty="0">
                <a:solidFill>
                  <a:schemeClr val="bg1"/>
                </a:solidFill>
                <a:latin typeface="Comic Sans MS" panose="030F0702030302020204" pitchFamily="66" charset="0"/>
              </a:rPr>
              <a:t> link:- https://shubhi1488.github.io/TourAndTravels/</a:t>
            </a:r>
          </a:p>
          <a:p>
            <a:endParaRPr lang="en-US" dirty="0">
              <a:solidFill>
                <a:schemeClr val="bg1"/>
              </a:solidFill>
              <a:latin typeface="Comic Sans MS" panose="030F0702030302020204" pitchFamily="66" charset="0"/>
            </a:endParaRP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Faculty </a:t>
            </a:r>
            <a:r>
              <a:rPr lang="en-US" dirty="0" err="1">
                <a:solidFill>
                  <a:schemeClr val="bg1"/>
                </a:solidFill>
                <a:latin typeface="Comic Sans MS" panose="030F0702030302020204" pitchFamily="66" charset="0"/>
              </a:rPr>
              <a:t>Guidence</a:t>
            </a:r>
            <a:r>
              <a:rPr lang="en-US" dirty="0">
                <a:solidFill>
                  <a:schemeClr val="bg1"/>
                </a:solidFill>
                <a:latin typeface="Comic Sans MS" panose="030F0702030302020204" pitchFamily="66" charset="0"/>
              </a:rPr>
              <a:t>-</a:t>
            </a:r>
          </a:p>
          <a:p>
            <a:r>
              <a:rPr lang="en-US" dirty="0">
                <a:solidFill>
                  <a:schemeClr val="bg1"/>
                </a:solidFill>
                <a:latin typeface="Comic Sans MS" panose="030F0702030302020204" pitchFamily="66" charset="0"/>
              </a:rPr>
              <a:t>MR.BHANU KAPOOR (Technical Trainer)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D02AA-67E8-0264-ADF5-67293EB8A5C5}"/>
              </a:ext>
            </a:extLst>
          </p:cNvPr>
          <p:cNvSpPr/>
          <p:nvPr/>
        </p:nvSpPr>
        <p:spPr>
          <a:xfrm>
            <a:off x="4184652" y="251029"/>
            <a:ext cx="2997937"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TOURICE</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a:extLst>
              <a:ext uri="{FF2B5EF4-FFF2-40B4-BE49-F238E27FC236}">
                <a16:creationId xmlns:a16="http://schemas.microsoft.com/office/drawing/2014/main" id="{677B44D8-8905-0357-6299-12090B1CD954}"/>
              </a:ext>
            </a:extLst>
          </p:cNvPr>
          <p:cNvSpPr txBox="1"/>
          <p:nvPr/>
        </p:nvSpPr>
        <p:spPr>
          <a:xfrm>
            <a:off x="797859" y="1613647"/>
            <a:ext cx="10802470" cy="1477328"/>
          </a:xfrm>
          <a:prstGeom prst="rect">
            <a:avLst/>
          </a:prstGeom>
          <a:noFill/>
        </p:spPr>
        <p:txBody>
          <a:bodyPr wrap="square" rtlCol="0">
            <a:spAutoFit/>
          </a:bodyPr>
          <a:lstStyle/>
          <a:p>
            <a:r>
              <a:rPr lang="en-US" dirty="0">
                <a:solidFill>
                  <a:schemeClr val="bg1"/>
                </a:solidFill>
                <a:latin typeface="Comic Sans MS" panose="030F0702030302020204" pitchFamily="66" charset="0"/>
                <a:cs typeface="Times New Roman" panose="02020603050405020304" pitchFamily="18" charset="0"/>
              </a:rPr>
              <a:t>A tour and travel website should provide comprehensive and engaging content to attract potential customers and help them plan their trips. Here are some ideas for content that could be included on such a website:</a:t>
            </a:r>
          </a:p>
          <a:p>
            <a:endParaRPr lang="en-US" dirty="0">
              <a:solidFill>
                <a:schemeClr val="bg1"/>
              </a:solidFill>
              <a:latin typeface="Comic Sans MS" panose="030F0702030302020204" pitchFamily="66" charset="0"/>
              <a:cs typeface="Times New Roman" panose="02020603050405020304" pitchFamily="18" charset="0"/>
            </a:endParaRPr>
          </a:p>
          <a:p>
            <a:endParaRPr lang="en-US" dirty="0">
              <a:solidFill>
                <a:schemeClr val="bg1"/>
              </a:solidFill>
              <a:latin typeface="Comic Sans MS" panose="030F0702030302020204" pitchFamily="66" charset="0"/>
              <a:cs typeface="Times New Roman" panose="02020603050405020304" pitchFamily="18" charset="0"/>
            </a:endParaRPr>
          </a:p>
        </p:txBody>
      </p:sp>
      <p:sp>
        <p:nvSpPr>
          <p:cNvPr id="5" name="TextBox 4">
            <a:extLst>
              <a:ext uri="{FF2B5EF4-FFF2-40B4-BE49-F238E27FC236}">
                <a16:creationId xmlns:a16="http://schemas.microsoft.com/office/drawing/2014/main" id="{3D12537D-1431-8059-B1FD-CC29EDF9F8FE}"/>
              </a:ext>
            </a:extLst>
          </p:cNvPr>
          <p:cNvSpPr txBox="1"/>
          <p:nvPr/>
        </p:nvSpPr>
        <p:spPr>
          <a:xfrm>
            <a:off x="797859" y="2791599"/>
            <a:ext cx="10416988" cy="4247317"/>
          </a:xfrm>
          <a:prstGeom prst="rect">
            <a:avLst/>
          </a:prstGeom>
          <a:noFill/>
        </p:spPr>
        <p:txBody>
          <a:bodyPr wrap="square" rtlCol="0">
            <a:spAutoFit/>
          </a:bodyPr>
          <a:lstStyle/>
          <a:p>
            <a:pPr marL="342900" indent="-342900">
              <a:buAutoNum type="arabicPeriod"/>
            </a:pPr>
            <a:r>
              <a:rPr lang="en-US" dirty="0">
                <a:solidFill>
                  <a:schemeClr val="bg1"/>
                </a:solidFill>
                <a:latin typeface="Comic Sans MS" panose="030F0702030302020204" pitchFamily="66" charset="0"/>
              </a:rPr>
              <a:t>Destination Guides: Provides detailed information about popular tourist destinations, including attractions, </a:t>
            </a:r>
            <a:r>
              <a:rPr lang="en-US" dirty="0" err="1">
                <a:solidFill>
                  <a:schemeClr val="bg1"/>
                </a:solidFill>
                <a:latin typeface="Comic Sans MS" panose="030F0702030302020204" pitchFamily="66" charset="0"/>
              </a:rPr>
              <a:t>activites</a:t>
            </a:r>
            <a:r>
              <a:rPr lang="en-US" dirty="0">
                <a:solidFill>
                  <a:schemeClr val="bg1"/>
                </a:solidFill>
                <a:latin typeface="Comic Sans MS" panose="030F0702030302020204" pitchFamily="66" charset="0"/>
              </a:rPr>
              <a:t>, culture, history and local cuisine.</a:t>
            </a:r>
          </a:p>
          <a:p>
            <a:pPr marL="342900" indent="-342900">
              <a:buAutoNum type="arabicPeriod"/>
            </a:pPr>
            <a:endParaRPr lang="en-US" dirty="0">
              <a:solidFill>
                <a:schemeClr val="bg1"/>
              </a:solidFill>
              <a:latin typeface="Comic Sans MS" panose="030F0702030302020204" pitchFamily="66" charset="0"/>
            </a:endParaRPr>
          </a:p>
          <a:p>
            <a:pPr marL="342900" indent="-342900">
              <a:buAutoNum type="arabicPeriod"/>
            </a:pPr>
            <a:r>
              <a:rPr lang="en-US" dirty="0">
                <a:solidFill>
                  <a:schemeClr val="bg1"/>
                </a:solidFill>
                <a:latin typeface="Comic Sans MS" panose="030F0702030302020204" pitchFamily="66" charset="0"/>
              </a:rPr>
              <a:t>Travel Tips: Offer practical advice and tips on everything from packing to booking flights and accommodations. Share insights on customs and etiquette, safety precautions, and transportation options in different countries.</a:t>
            </a:r>
          </a:p>
          <a:p>
            <a:pPr marL="342900" indent="-342900">
              <a:buAutoNum type="arabicPeriod"/>
            </a:pPr>
            <a:endParaRPr lang="en-US" dirty="0">
              <a:solidFill>
                <a:schemeClr val="bg1"/>
              </a:solidFill>
              <a:latin typeface="Comic Sans MS" panose="030F0702030302020204" pitchFamily="66" charset="0"/>
            </a:endParaRPr>
          </a:p>
          <a:p>
            <a:pPr marL="342900" indent="-342900">
              <a:buAutoNum type="arabicPeriod"/>
            </a:pPr>
            <a:r>
              <a:rPr lang="en-US" dirty="0">
                <a:solidFill>
                  <a:schemeClr val="bg1"/>
                </a:solidFill>
                <a:latin typeface="Comic Sans MS" panose="030F0702030302020204" pitchFamily="66" charset="0"/>
              </a:rPr>
              <a:t>Travel Stories: Share inspiring and engaging stories from real travelers about their experiences, adventures, and discoveries. This can help inspire others and give them a sense of what to expect when they travel.</a:t>
            </a:r>
          </a:p>
          <a:p>
            <a:pPr marL="342900" indent="-342900">
              <a:buAutoNum type="arabicPeriod"/>
            </a:pPr>
            <a:endParaRPr lang="en-US" dirty="0">
              <a:solidFill>
                <a:schemeClr val="bg1"/>
              </a:solidFill>
              <a:latin typeface="Comic Sans MS" panose="030F0702030302020204" pitchFamily="66" charset="0"/>
            </a:endParaRPr>
          </a:p>
          <a:p>
            <a:pPr marL="342900" indent="-342900">
              <a:buAutoNum type="arabicPeriod"/>
            </a:pPr>
            <a:r>
              <a:rPr lang="en-US" dirty="0">
                <a:solidFill>
                  <a:schemeClr val="bg1"/>
                </a:solidFill>
                <a:latin typeface="Comic Sans MS" panose="030F0702030302020204" pitchFamily="66" charset="0"/>
              </a:rPr>
              <a:t>Accommodation Reviews: Provide detailed reviews of hotels, resorts, and other types of accommodation. This can help travelers make informed decisions about where to stay and what amenities to expect.</a:t>
            </a:r>
          </a:p>
          <a:p>
            <a:endParaRPr lang="en-US" dirty="0"/>
          </a:p>
        </p:txBody>
      </p:sp>
    </p:spTree>
    <p:extLst>
      <p:ext uri="{BB962C8B-B14F-4D97-AF65-F5344CB8AC3E}">
        <p14:creationId xmlns:p14="http://schemas.microsoft.com/office/powerpoint/2010/main" val="55153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412D3E-3BC5-83E6-AAFC-E21146B1B5AD}"/>
              </a:ext>
            </a:extLst>
          </p:cNvPr>
          <p:cNvSpPr txBox="1"/>
          <p:nvPr/>
        </p:nvSpPr>
        <p:spPr>
          <a:xfrm>
            <a:off x="708211" y="699248"/>
            <a:ext cx="10578354" cy="3416320"/>
          </a:xfrm>
          <a:prstGeom prst="rect">
            <a:avLst/>
          </a:prstGeom>
          <a:noFill/>
        </p:spPr>
        <p:txBody>
          <a:bodyPr wrap="square" rtlCol="0">
            <a:spAutoFit/>
          </a:bodyPr>
          <a:lstStyle/>
          <a:p>
            <a:r>
              <a:rPr lang="en-US" dirty="0">
                <a:solidFill>
                  <a:schemeClr val="bg1"/>
                </a:solidFill>
                <a:latin typeface="Comic Sans MS" panose="030F0702030302020204" pitchFamily="66" charset="0"/>
              </a:rPr>
              <a:t>5. Food and Drink Guides: Offer recommendations and reviews of local restaurants, cafes, bars, and food markets. This can help travelers discover new foods and experience local cuisine.</a:t>
            </a: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6. Travel Photography: Showcase stunning photos of different destinations, landmarks, and attractions. This can help travelers visualize their trip and get excited about their upcoming adventure.</a:t>
            </a: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7. Travel Videos: Create engaging and informative videos that showcase different destinations and experiences. This can help travelers get a better sense of what to expect and inspire them to book a trip.</a:t>
            </a:r>
          </a:p>
          <a:p>
            <a:endParaRPr lang="en-US" dirty="0">
              <a:solidFill>
                <a:schemeClr val="bg1"/>
              </a:solidFill>
              <a:latin typeface="Comic Sans MS" panose="030F0702030302020204" pitchFamily="66" charset="0"/>
            </a:endParaRPr>
          </a:p>
          <a:p>
            <a:endParaRPr lang="en-US" dirty="0">
              <a:solidFill>
                <a:schemeClr val="bg1"/>
              </a:solidFill>
              <a:latin typeface="Comic Sans MS" panose="030F0702030302020204" pitchFamily="66" charset="0"/>
            </a:endParaRPr>
          </a:p>
        </p:txBody>
      </p:sp>
      <p:pic>
        <p:nvPicPr>
          <p:cNvPr id="5" name="Picture 4">
            <a:extLst>
              <a:ext uri="{FF2B5EF4-FFF2-40B4-BE49-F238E27FC236}">
                <a16:creationId xmlns:a16="http://schemas.microsoft.com/office/drawing/2014/main" id="{0798A858-FF99-B110-5D57-5AFCE7047B72}"/>
              </a:ext>
            </a:extLst>
          </p:cNvPr>
          <p:cNvPicPr/>
          <p:nvPr/>
        </p:nvPicPr>
        <p:blipFill>
          <a:blip r:embed="rId2"/>
          <a:stretch>
            <a:fillRect/>
          </a:stretch>
        </p:blipFill>
        <p:spPr>
          <a:xfrm>
            <a:off x="1008529" y="3774141"/>
            <a:ext cx="9977717" cy="2859742"/>
          </a:xfrm>
          <a:prstGeom prst="rect">
            <a:avLst/>
          </a:prstGeom>
        </p:spPr>
      </p:pic>
    </p:spTree>
    <p:extLst>
      <p:ext uri="{BB962C8B-B14F-4D97-AF65-F5344CB8AC3E}">
        <p14:creationId xmlns:p14="http://schemas.microsoft.com/office/powerpoint/2010/main" val="160134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7040" y="619760"/>
            <a:ext cx="10906760" cy="5598160"/>
          </a:xfrm>
        </p:spPr>
        <p:txBody>
          <a:bodyPr/>
          <a:lstStyle/>
          <a:p>
            <a:pPr marL="0" indent="0">
              <a:buNone/>
            </a:pP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IN" dirty="0"/>
          </a:p>
        </p:txBody>
      </p:sp>
      <p:sp>
        <p:nvSpPr>
          <p:cNvPr id="4" name="TextBox 3">
            <a:extLst>
              <a:ext uri="{FF2B5EF4-FFF2-40B4-BE49-F238E27FC236}">
                <a16:creationId xmlns:a16="http://schemas.microsoft.com/office/drawing/2014/main" id="{9B654D8C-0CD9-35EC-69C7-AAFB1099E759}"/>
              </a:ext>
            </a:extLst>
          </p:cNvPr>
          <p:cNvSpPr txBox="1"/>
          <p:nvPr/>
        </p:nvSpPr>
        <p:spPr>
          <a:xfrm>
            <a:off x="1084729" y="4160225"/>
            <a:ext cx="10269071" cy="2031325"/>
          </a:xfrm>
          <a:prstGeom prst="rect">
            <a:avLst/>
          </a:prstGeom>
          <a:noFill/>
        </p:spPr>
        <p:txBody>
          <a:bodyPr wrap="square" rtlCol="0">
            <a:spAutoFit/>
          </a:bodyPr>
          <a:lstStyle/>
          <a:p>
            <a:r>
              <a:rPr lang="en-US" dirty="0">
                <a:solidFill>
                  <a:schemeClr val="bg1"/>
                </a:solidFill>
                <a:latin typeface="Comic Sans MS" panose="030F0702030302020204" pitchFamily="66" charset="0"/>
              </a:rPr>
              <a:t>Are you dreaming of a vacation but don't know where to start? Look no further! At </a:t>
            </a:r>
            <a:r>
              <a:rPr lang="en-US" dirty="0" err="1">
                <a:solidFill>
                  <a:schemeClr val="bg1"/>
                </a:solidFill>
                <a:latin typeface="Comic Sans MS" panose="030F0702030302020204" pitchFamily="66" charset="0"/>
              </a:rPr>
              <a:t>Tourice</a:t>
            </a:r>
            <a:r>
              <a:rPr lang="en-US" dirty="0">
                <a:solidFill>
                  <a:schemeClr val="bg1"/>
                </a:solidFill>
                <a:latin typeface="Comic Sans MS" panose="030F0702030302020204" pitchFamily="66" charset="0"/>
              </a:rPr>
              <a:t>, we are passionate about travel and committed to helping you create unforgettable memories. </a:t>
            </a:r>
          </a:p>
          <a:p>
            <a:r>
              <a:rPr lang="en-US" dirty="0">
                <a:solidFill>
                  <a:schemeClr val="bg1"/>
                </a:solidFill>
                <a:latin typeface="Comic Sans MS" panose="030F0702030302020204" pitchFamily="66" charset="0"/>
              </a:rPr>
              <a:t>Explore the world with us! </a:t>
            </a:r>
          </a:p>
          <a:p>
            <a:r>
              <a:rPr lang="en-US" dirty="0">
                <a:solidFill>
                  <a:schemeClr val="bg1"/>
                </a:solidFill>
                <a:latin typeface="Comic Sans MS" panose="030F0702030302020204" pitchFamily="66" charset="0"/>
              </a:rPr>
              <a:t>We offer a wide range of travel packages to suit every taste and budget. From exotic beaches to cultural heritage sites, from adventure sports to wildlife safaris, we have something for everyone. Our packages are customizable to meet your specific needs and preferences. </a:t>
            </a:r>
          </a:p>
        </p:txBody>
      </p:sp>
      <p:pic>
        <p:nvPicPr>
          <p:cNvPr id="6" name="Picture 5">
            <a:extLst>
              <a:ext uri="{FF2B5EF4-FFF2-40B4-BE49-F238E27FC236}">
                <a16:creationId xmlns:a16="http://schemas.microsoft.com/office/drawing/2014/main" id="{2B019EFA-513D-5AA3-DE8B-2D3694F100DC}"/>
              </a:ext>
            </a:extLst>
          </p:cNvPr>
          <p:cNvPicPr>
            <a:picLocks noChangeAspect="1"/>
          </p:cNvPicPr>
          <p:nvPr/>
        </p:nvPicPr>
        <p:blipFill>
          <a:blip r:embed="rId2"/>
          <a:stretch>
            <a:fillRect/>
          </a:stretch>
        </p:blipFill>
        <p:spPr>
          <a:xfrm>
            <a:off x="1773529" y="1383118"/>
            <a:ext cx="8253782" cy="2448661"/>
          </a:xfrm>
          <a:prstGeom prst="rect">
            <a:avLst/>
          </a:prstGeom>
        </p:spPr>
      </p:pic>
      <p:sp>
        <p:nvSpPr>
          <p:cNvPr id="8" name="Rectangle 7">
            <a:extLst>
              <a:ext uri="{FF2B5EF4-FFF2-40B4-BE49-F238E27FC236}">
                <a16:creationId xmlns:a16="http://schemas.microsoft.com/office/drawing/2014/main" id="{92CD503C-6AFB-6379-A82D-DBDEB41940A5}"/>
              </a:ext>
            </a:extLst>
          </p:cNvPr>
          <p:cNvSpPr/>
          <p:nvPr/>
        </p:nvSpPr>
        <p:spPr>
          <a:xfrm>
            <a:off x="3387638" y="258052"/>
            <a:ext cx="4358886"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HOME PAGE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684212" y="5657671"/>
            <a:ext cx="10588308" cy="1200329"/>
          </a:xfrm>
          <a:prstGeom prst="rect">
            <a:avLst/>
          </a:prstGeom>
          <a:noFill/>
        </p:spPr>
        <p:txBody>
          <a:bodyPr wrap="square" rtlCol="0">
            <a:spAutoFit/>
          </a:bodyPr>
          <a:lstStyle/>
          <a:p>
            <a:r>
              <a:rPr lang="en-US" dirty="0">
                <a:solidFill>
                  <a:schemeClr val="bg1"/>
                </a:solidFill>
                <a:latin typeface="Comic Sans MS" panose="030F0702030302020204" pitchFamily="66" charset="0"/>
              </a:rPr>
              <a:t>Explore the World with  </a:t>
            </a:r>
            <a:r>
              <a:rPr lang="en-US" dirty="0" err="1">
                <a:solidFill>
                  <a:schemeClr val="bg1"/>
                </a:solidFill>
                <a:latin typeface="Comic Sans MS" panose="030F0702030302020204" pitchFamily="66" charset="0"/>
              </a:rPr>
              <a:t>Tourice</a:t>
            </a:r>
            <a:r>
              <a:rPr lang="en-US" dirty="0">
                <a:solidFill>
                  <a:schemeClr val="bg1"/>
                </a:solidFill>
                <a:latin typeface="Comic Sans MS" panose="030F0702030302020204" pitchFamily="66" charset="0"/>
              </a:rPr>
              <a:t> </a:t>
            </a:r>
          </a:p>
          <a:p>
            <a:r>
              <a:rPr lang="en-US" dirty="0">
                <a:solidFill>
                  <a:schemeClr val="bg1"/>
                </a:solidFill>
                <a:latin typeface="Comic Sans MS" panose="030F0702030302020204" pitchFamily="66" charset="0"/>
              </a:rPr>
              <a:t>At </a:t>
            </a:r>
            <a:r>
              <a:rPr lang="en-US" dirty="0" err="1">
                <a:solidFill>
                  <a:schemeClr val="bg1"/>
                </a:solidFill>
                <a:latin typeface="Comic Sans MS" panose="030F0702030302020204" pitchFamily="66" charset="0"/>
              </a:rPr>
              <a:t>Tourice</a:t>
            </a:r>
            <a:r>
              <a:rPr lang="en-US" dirty="0">
                <a:solidFill>
                  <a:schemeClr val="bg1"/>
                </a:solidFill>
                <a:latin typeface="Comic Sans MS" panose="030F0702030302020204" pitchFamily="66" charset="0"/>
              </a:rPr>
              <a:t>, we offer travel packages to some of the most beautiful and exotic destinations in the world. From the breathtaking natural wonders to cultural heritage sites, our destinations are handpicked to provide an unforgettable travel experience</a:t>
            </a:r>
            <a:endParaRPr lang="en-US" sz="2800" dirty="0">
              <a:solidFill>
                <a:schemeClr val="bg1"/>
              </a:solidFill>
              <a:latin typeface="Comic Sans MS" panose="030F0702030302020204" pitchFamily="66" charset="0"/>
            </a:endParaRPr>
          </a:p>
        </p:txBody>
      </p:sp>
      <p:sp>
        <p:nvSpPr>
          <p:cNvPr id="2" name="Rectangle 1">
            <a:extLst>
              <a:ext uri="{FF2B5EF4-FFF2-40B4-BE49-F238E27FC236}">
                <a16:creationId xmlns:a16="http://schemas.microsoft.com/office/drawing/2014/main" id="{6FE46FF2-6554-0874-570F-2E679B693D72}"/>
              </a:ext>
            </a:extLst>
          </p:cNvPr>
          <p:cNvSpPr/>
          <p:nvPr/>
        </p:nvSpPr>
        <p:spPr>
          <a:xfrm>
            <a:off x="2246362" y="75224"/>
            <a:ext cx="6551795"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DESTINATION PAGE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9" name="Content Placeholder 8">
            <a:extLst>
              <a:ext uri="{FF2B5EF4-FFF2-40B4-BE49-F238E27FC236}">
                <a16:creationId xmlns:a16="http://schemas.microsoft.com/office/drawing/2014/main" id="{3C13868F-0188-E555-8485-1721B3472F17}"/>
              </a:ext>
            </a:extLst>
          </p:cNvPr>
          <p:cNvPicPr>
            <a:picLocks noGrp="1" noChangeAspect="1"/>
          </p:cNvPicPr>
          <p:nvPr>
            <p:ph sz="half" idx="1"/>
          </p:nvPr>
        </p:nvPicPr>
        <p:blipFill>
          <a:blip r:embed="rId2"/>
          <a:stretch>
            <a:fillRect/>
          </a:stretch>
        </p:blipFill>
        <p:spPr>
          <a:xfrm>
            <a:off x="684213" y="1066622"/>
            <a:ext cx="10588307" cy="2174716"/>
          </a:xfrm>
        </p:spPr>
      </p:pic>
      <p:pic>
        <p:nvPicPr>
          <p:cNvPr id="12" name="Picture 11">
            <a:extLst>
              <a:ext uri="{FF2B5EF4-FFF2-40B4-BE49-F238E27FC236}">
                <a16:creationId xmlns:a16="http://schemas.microsoft.com/office/drawing/2014/main" id="{913B21DF-9D0B-2BB0-D3A2-7A0158FB2DBF}"/>
              </a:ext>
            </a:extLst>
          </p:cNvPr>
          <p:cNvPicPr>
            <a:picLocks noChangeAspect="1"/>
          </p:cNvPicPr>
          <p:nvPr/>
        </p:nvPicPr>
        <p:blipFill>
          <a:blip r:embed="rId3"/>
          <a:stretch>
            <a:fillRect/>
          </a:stretch>
        </p:blipFill>
        <p:spPr>
          <a:xfrm>
            <a:off x="684212" y="3353181"/>
            <a:ext cx="10588308" cy="2174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50AEF-8AC9-E834-AC28-8F7BE41339B7}"/>
              </a:ext>
            </a:extLst>
          </p:cNvPr>
          <p:cNvSpPr txBox="1"/>
          <p:nvPr/>
        </p:nvSpPr>
        <p:spPr>
          <a:xfrm>
            <a:off x="941294" y="726141"/>
            <a:ext cx="10524565" cy="6178614"/>
          </a:xfrm>
          <a:prstGeom prst="rect">
            <a:avLst/>
          </a:prstGeom>
          <a:noFill/>
        </p:spPr>
        <p:txBody>
          <a:bodyPr wrap="square" rtlCol="0">
            <a:spAutoFit/>
          </a:bodyPr>
          <a:lstStyle/>
          <a:p>
            <a:pPr marL="0" marR="0" indent="-6350">
              <a:lnSpc>
                <a:spcPct val="103000"/>
              </a:lnSpc>
              <a:spcBef>
                <a:spcPts val="0"/>
              </a:spcBef>
              <a:spcAft>
                <a:spcPts val="1345"/>
              </a:spcAft>
            </a:pPr>
            <a:r>
              <a:rPr lang="en-US" sz="1800" dirty="0">
                <a:solidFill>
                  <a:schemeClr val="bg1"/>
                </a:solidFill>
                <a:effectLst/>
                <a:latin typeface="Comic Sans MS" panose="030F0702030302020204" pitchFamily="66" charset="0"/>
                <a:ea typeface="Times New Roman" panose="02020603050405020304" pitchFamily="18" charset="0"/>
              </a:rPr>
              <a:t>Here are some of the destinations we offer: </a:t>
            </a:r>
            <a:endParaRPr lang="en-US" sz="1800" dirty="0">
              <a:solidFill>
                <a:schemeClr val="bg1"/>
              </a:solidFill>
              <a:effectLst/>
              <a:latin typeface="Comic Sans MS" panose="030F0702030302020204" pitchFamily="66" charset="0"/>
              <a:ea typeface="Calibri" panose="020F0502020204030204" pitchFamily="34" charset="0"/>
            </a:endParaRPr>
          </a:p>
          <a:p>
            <a:pPr marL="342900" marR="0" lvl="0" indent="-342900" fontAlgn="base">
              <a:lnSpc>
                <a:spcPct val="103000"/>
              </a:lnSpc>
              <a:spcBef>
                <a:spcPts val="0"/>
              </a:spcBef>
              <a:spcAft>
                <a:spcPts val="1345"/>
              </a:spcAft>
              <a:buClr>
                <a:srgbClr val="000000"/>
              </a:buClr>
              <a:buSzPts val="1200"/>
              <a:buFont typeface="+mj-lt"/>
              <a:buAutoNum type="arabicPeriod"/>
            </a:pPr>
            <a:r>
              <a:rPr lang="en-US" sz="1800" u="none" strike="noStrike" dirty="0">
                <a:solidFill>
                  <a:schemeClr val="bg1"/>
                </a:solidFill>
                <a:effectLst/>
                <a:uFill>
                  <a:solidFill>
                    <a:srgbClr val="000000"/>
                  </a:solidFill>
                </a:uFill>
                <a:latin typeface="Comic Sans MS" panose="030F0702030302020204" pitchFamily="66" charset="0"/>
                <a:ea typeface="Times New Roman" panose="02020603050405020304" pitchFamily="18" charset="0"/>
                <a:cs typeface="Times New Roman" panose="02020603050405020304" pitchFamily="18" charset="0"/>
              </a:rPr>
              <a:t>Bali, Indonesia </a:t>
            </a:r>
          </a:p>
          <a:p>
            <a:pPr marL="0" marR="0" indent="-6350">
              <a:lnSpc>
                <a:spcPct val="103000"/>
              </a:lnSpc>
              <a:spcBef>
                <a:spcPts val="0"/>
              </a:spcBef>
              <a:spcAft>
                <a:spcPts val="1345"/>
              </a:spcAft>
            </a:pPr>
            <a:r>
              <a:rPr lang="en-US" sz="1800" dirty="0">
                <a:solidFill>
                  <a:schemeClr val="bg1"/>
                </a:solidFill>
                <a:effectLst/>
                <a:latin typeface="Comic Sans MS" panose="030F0702030302020204" pitchFamily="66" charset="0"/>
                <a:ea typeface="Times New Roman" panose="02020603050405020304" pitchFamily="18" charset="0"/>
              </a:rPr>
              <a:t>Bali is a tropical paradise that offers a perfect blend of relaxation and adventure. From the stunning beaches to the lush green forests, Bali has something for everyone. You can explore the cultural heritage of </a:t>
            </a:r>
            <a:r>
              <a:rPr lang="en-US" sz="1800" dirty="0" err="1">
                <a:solidFill>
                  <a:schemeClr val="bg1"/>
                </a:solidFill>
                <a:effectLst/>
                <a:latin typeface="Comic Sans MS" panose="030F0702030302020204" pitchFamily="66" charset="0"/>
                <a:ea typeface="Times New Roman" panose="02020603050405020304" pitchFamily="18" charset="0"/>
              </a:rPr>
              <a:t>Ubud</a:t>
            </a:r>
            <a:r>
              <a:rPr lang="en-US" sz="1800" dirty="0">
                <a:solidFill>
                  <a:schemeClr val="bg1"/>
                </a:solidFill>
                <a:effectLst/>
                <a:latin typeface="Comic Sans MS" panose="030F0702030302020204" pitchFamily="66" charset="0"/>
                <a:ea typeface="Times New Roman" panose="02020603050405020304" pitchFamily="18" charset="0"/>
              </a:rPr>
              <a:t>, visit the stunning temples, or simply relax on the beach and soak up the sun. </a:t>
            </a:r>
            <a:endParaRPr lang="en-US" sz="1800" dirty="0">
              <a:solidFill>
                <a:schemeClr val="bg1"/>
              </a:solidFill>
              <a:effectLst/>
              <a:latin typeface="Comic Sans MS" panose="030F0702030302020204" pitchFamily="66" charset="0"/>
              <a:ea typeface="Calibri" panose="020F0502020204030204" pitchFamily="34" charset="0"/>
            </a:endParaRPr>
          </a:p>
          <a:p>
            <a:pPr marL="342900" marR="0" lvl="0" indent="-342900" fontAlgn="base">
              <a:lnSpc>
                <a:spcPct val="103000"/>
              </a:lnSpc>
              <a:spcBef>
                <a:spcPts val="0"/>
              </a:spcBef>
              <a:spcAft>
                <a:spcPts val="1345"/>
              </a:spcAft>
              <a:buClr>
                <a:srgbClr val="000000"/>
              </a:buClr>
              <a:buSzPts val="1200"/>
              <a:buFont typeface="+mj-lt"/>
              <a:buAutoNum type="arabicPeriod"/>
            </a:pPr>
            <a:r>
              <a:rPr lang="en-US" sz="1800" u="none" strike="noStrike" dirty="0">
                <a:solidFill>
                  <a:schemeClr val="bg1"/>
                </a:solidFill>
                <a:effectLst/>
                <a:uFill>
                  <a:solidFill>
                    <a:srgbClr val="000000"/>
                  </a:solidFill>
                </a:uFill>
                <a:latin typeface="Comic Sans MS" panose="030F0702030302020204" pitchFamily="66" charset="0"/>
                <a:ea typeface="Times New Roman" panose="02020603050405020304" pitchFamily="18" charset="0"/>
                <a:cs typeface="Times New Roman" panose="02020603050405020304" pitchFamily="18" charset="0"/>
              </a:rPr>
              <a:t>Santorini, Greece </a:t>
            </a:r>
          </a:p>
          <a:p>
            <a:r>
              <a:rPr lang="en-US" sz="1800" dirty="0">
                <a:solidFill>
                  <a:schemeClr val="bg1"/>
                </a:solidFill>
                <a:effectLst/>
                <a:latin typeface="Comic Sans MS" panose="030F0702030302020204" pitchFamily="66" charset="0"/>
                <a:ea typeface="Times New Roman" panose="02020603050405020304" pitchFamily="18" charset="0"/>
              </a:rPr>
              <a:t>Santorini is a picture-perfect destination that offers breathtaking views of the Aegean Sea. With its whitewashed buildings, blue-domed churches, and cobblestone streets, Santorini is a romantic paradise. You can enjoy a sunset cruise, visit the ancient ruins, or simply stroll around the charming villages.</a:t>
            </a:r>
          </a:p>
          <a:p>
            <a:endParaRPr lang="en-US" dirty="0">
              <a:solidFill>
                <a:schemeClr val="bg1"/>
              </a:solidFill>
              <a:latin typeface="Comic Sans MS" panose="030F0702030302020204" pitchFamily="66" charset="0"/>
            </a:endParaRPr>
          </a:p>
          <a:p>
            <a:pPr marL="342900" marR="0" lvl="0" indent="-342900" fontAlgn="base">
              <a:lnSpc>
                <a:spcPct val="103000"/>
              </a:lnSpc>
              <a:spcBef>
                <a:spcPts val="0"/>
              </a:spcBef>
              <a:spcAft>
                <a:spcPts val="1345"/>
              </a:spcAft>
              <a:buClr>
                <a:srgbClr val="000000"/>
              </a:buClr>
              <a:buSzPts val="1200"/>
              <a:buFont typeface="+mj-lt"/>
              <a:buAutoNum type="arabicPeriod"/>
            </a:pPr>
            <a:r>
              <a:rPr lang="en-US" sz="1800" u="none" strike="noStrike" dirty="0">
                <a:solidFill>
                  <a:schemeClr val="bg1"/>
                </a:solidFill>
                <a:effectLst/>
                <a:uFill>
                  <a:solidFill>
                    <a:srgbClr val="000000"/>
                  </a:solidFill>
                </a:uFill>
                <a:latin typeface="Comic Sans MS" panose="030F0702030302020204" pitchFamily="66" charset="0"/>
                <a:ea typeface="Times New Roman" panose="02020603050405020304" pitchFamily="18" charset="0"/>
                <a:cs typeface="Times New Roman" panose="02020603050405020304" pitchFamily="18" charset="0"/>
              </a:rPr>
              <a:t>Machu Picchu, Peru </a:t>
            </a:r>
          </a:p>
          <a:p>
            <a:pPr marL="0" marR="0" indent="-6350">
              <a:lnSpc>
                <a:spcPct val="103000"/>
              </a:lnSpc>
              <a:spcBef>
                <a:spcPts val="0"/>
              </a:spcBef>
              <a:spcAft>
                <a:spcPts val="1345"/>
              </a:spcAft>
            </a:pPr>
            <a:r>
              <a:rPr lang="en-US" sz="1800" dirty="0">
                <a:solidFill>
                  <a:schemeClr val="bg1"/>
                </a:solidFill>
                <a:effectLst/>
                <a:latin typeface="Comic Sans MS" panose="030F0702030302020204" pitchFamily="66" charset="0"/>
                <a:ea typeface="Times New Roman" panose="02020603050405020304" pitchFamily="18" charset="0"/>
              </a:rPr>
              <a:t>Machu Picchu is an ancient Incan city that is a UNESCO World Heritage Site. The site is located high in the Andes Mountains, and the journey to reach it is an adventure in itself. You can hike the Inca Trail, visit the historic cities of Cusco and Lima, and explore the rich culture and history of Peru. </a:t>
            </a:r>
            <a:endParaRPr lang="en-US" sz="1800" dirty="0">
              <a:solidFill>
                <a:schemeClr val="bg1"/>
              </a:solidFill>
              <a:effectLst/>
              <a:latin typeface="Comic Sans MS" panose="030F0702030302020204" pitchFamily="66" charset="0"/>
              <a:ea typeface="Calibri" panose="020F0502020204030204" pitchFamily="34" charset="0"/>
            </a:endParaRPr>
          </a:p>
          <a:p>
            <a:endParaRPr lang="en-US" dirty="0"/>
          </a:p>
        </p:txBody>
      </p:sp>
    </p:spTree>
    <p:extLst>
      <p:ext uri="{BB962C8B-B14F-4D97-AF65-F5344CB8AC3E}">
        <p14:creationId xmlns:p14="http://schemas.microsoft.com/office/powerpoint/2010/main" val="33757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10988" y="4201561"/>
            <a:ext cx="11170024" cy="2739211"/>
          </a:xfrm>
          <a:prstGeom prst="rect">
            <a:avLst/>
          </a:prstGeom>
          <a:noFill/>
        </p:spPr>
        <p:txBody>
          <a:bodyPr wrap="square" rtlCol="0">
            <a:spAutoFit/>
          </a:bodyPr>
          <a:lstStyle/>
          <a:p>
            <a:r>
              <a:rPr lang="en-US" dirty="0">
                <a:solidFill>
                  <a:schemeClr val="bg1"/>
                </a:solidFill>
                <a:latin typeface="Comic Sans MS" panose="030F0702030302020204" pitchFamily="66" charset="0"/>
              </a:rPr>
              <a:t>Welcome to our Tour section!  we offer a wide range of travel packages to suit every taste and budget. Whether you're looking for a romantic getaway, a family vacation, or an adventure-filled trip, we have something for everyone. Our travel packages cover some of the most popular destinations across the globe, as well as some hidden gems that are off the beaten path. </a:t>
            </a:r>
          </a:p>
          <a:p>
            <a:r>
              <a:rPr lang="en-US" dirty="0">
                <a:solidFill>
                  <a:schemeClr val="bg1"/>
                </a:solidFill>
                <a:latin typeface="Comic Sans MS" panose="030F0702030302020204" pitchFamily="66" charset="0"/>
              </a:rPr>
              <a:t>From tropical beaches to snow-capped mountains, from bustling cities to tranquil countryside, we have it all. So, whether you're planning a solo trip, a romantic getaway, or a family vacation, we've got you covered. Check out our travel packages and start planning your next adventure today! </a:t>
            </a:r>
          </a:p>
          <a:p>
            <a:endParaRPr lang="en-US" dirty="0"/>
          </a:p>
          <a:p>
            <a:endParaRPr lang="en-US" sz="2800" dirty="0"/>
          </a:p>
        </p:txBody>
      </p:sp>
      <p:sp>
        <p:nvSpPr>
          <p:cNvPr id="2" name="Rectangle 1">
            <a:extLst>
              <a:ext uri="{FF2B5EF4-FFF2-40B4-BE49-F238E27FC236}">
                <a16:creationId xmlns:a16="http://schemas.microsoft.com/office/drawing/2014/main" id="{284C3FBD-D3ED-2368-3D71-96B3A2675155}"/>
              </a:ext>
            </a:extLst>
          </p:cNvPr>
          <p:cNvSpPr/>
          <p:nvPr/>
        </p:nvSpPr>
        <p:spPr>
          <a:xfrm>
            <a:off x="2672231" y="-37550"/>
            <a:ext cx="576632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FEATURED TOURS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Content Placeholder 4">
            <a:extLst>
              <a:ext uri="{FF2B5EF4-FFF2-40B4-BE49-F238E27FC236}">
                <a16:creationId xmlns:a16="http://schemas.microsoft.com/office/drawing/2014/main" id="{6B2EAE1D-EE6D-5D2B-7615-E464834DA039}"/>
              </a:ext>
            </a:extLst>
          </p:cNvPr>
          <p:cNvSpPr>
            <a:spLocks noGrp="1"/>
          </p:cNvSpPr>
          <p:nvPr>
            <p:ph idx="1"/>
          </p:nvPr>
        </p:nvSpPr>
        <p:spPr>
          <a:xfrm>
            <a:off x="510988" y="939161"/>
            <a:ext cx="11170024" cy="3108544"/>
          </a:xfrm>
        </p:spPr>
        <p:txBody>
          <a:bodyPr/>
          <a:lstStyle/>
          <a:p>
            <a:endParaRPr lang="en-US"/>
          </a:p>
        </p:txBody>
      </p:sp>
      <p:pic>
        <p:nvPicPr>
          <p:cNvPr id="9" name="Picture 8">
            <a:extLst>
              <a:ext uri="{FF2B5EF4-FFF2-40B4-BE49-F238E27FC236}">
                <a16:creationId xmlns:a16="http://schemas.microsoft.com/office/drawing/2014/main" id="{9F081F12-5C54-3EF6-9D20-63F9E75E93B7}"/>
              </a:ext>
            </a:extLst>
          </p:cNvPr>
          <p:cNvPicPr>
            <a:picLocks noChangeAspect="1"/>
          </p:cNvPicPr>
          <p:nvPr/>
        </p:nvPicPr>
        <p:blipFill>
          <a:blip r:embed="rId2"/>
          <a:stretch>
            <a:fillRect/>
          </a:stretch>
        </p:blipFill>
        <p:spPr>
          <a:xfrm>
            <a:off x="510988" y="939161"/>
            <a:ext cx="11170024" cy="31085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607604" y="1532948"/>
            <a:ext cx="9427949" cy="2931476"/>
          </a:xfrm>
          <a:ln>
            <a:solidFill>
              <a:schemeClr val="accent1"/>
            </a:solidFill>
          </a:ln>
        </p:spPr>
      </p:pic>
      <p:sp>
        <p:nvSpPr>
          <p:cNvPr id="7" name="TextBox 6">
            <a:extLst>
              <a:ext uri="{FF2B5EF4-FFF2-40B4-BE49-F238E27FC236}">
                <a16:creationId xmlns:a16="http://schemas.microsoft.com/office/drawing/2014/main" id="{177DC647-BC89-A20C-36EC-74FA22889870}"/>
              </a:ext>
            </a:extLst>
          </p:cNvPr>
          <p:cNvSpPr txBox="1"/>
          <p:nvPr/>
        </p:nvSpPr>
        <p:spPr>
          <a:xfrm>
            <a:off x="1500028" y="4980818"/>
            <a:ext cx="8776447" cy="1225335"/>
          </a:xfrm>
          <a:prstGeom prst="rect">
            <a:avLst/>
          </a:prstGeom>
          <a:noFill/>
        </p:spPr>
        <p:txBody>
          <a:bodyPr wrap="square">
            <a:spAutoFit/>
          </a:bodyPr>
          <a:lstStyle/>
          <a:p>
            <a:r>
              <a:rPr lang="en-US" sz="1800" dirty="0">
                <a:solidFill>
                  <a:schemeClr val="bg1"/>
                </a:solidFill>
                <a:effectLst/>
                <a:latin typeface="Comic Sans MS" panose="030F0702030302020204" pitchFamily="66" charset="0"/>
                <a:ea typeface="Times New Roman" panose="02020603050405020304" pitchFamily="18" charset="0"/>
              </a:rPr>
              <a:t>This is the about us page which tells the users about our website in brief and help them to  Connect with the people who has developed the platform for them to make their journey  Filled with excitements and adventures. </a:t>
            </a:r>
            <a:endParaRPr lang="en-US" sz="1800" dirty="0">
              <a:solidFill>
                <a:schemeClr val="bg1"/>
              </a:solidFill>
              <a:effectLst/>
              <a:latin typeface="Comic Sans MS" panose="030F0702030302020204" pitchFamily="66" charset="0"/>
              <a:ea typeface="Calibri" panose="020F0502020204030204" pitchFamily="34" charset="0"/>
            </a:endParaRPr>
          </a:p>
          <a:p>
            <a:endParaRPr lang="en-US" sz="1800" dirty="0"/>
          </a:p>
        </p:txBody>
      </p:sp>
      <p:sp>
        <p:nvSpPr>
          <p:cNvPr id="2" name="Rectangle 1">
            <a:extLst>
              <a:ext uri="{FF2B5EF4-FFF2-40B4-BE49-F238E27FC236}">
                <a16:creationId xmlns:a16="http://schemas.microsoft.com/office/drawing/2014/main" id="{307E0294-B5F3-D942-B2A0-65EFDA3B24DF}"/>
              </a:ext>
            </a:extLst>
          </p:cNvPr>
          <p:cNvSpPr/>
          <p:nvPr/>
        </p:nvSpPr>
        <p:spPr>
          <a:xfrm>
            <a:off x="3878163" y="233100"/>
            <a:ext cx="3435556"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ABOUT US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F9B298-4931-871D-AE5D-1D60A6FFE6C6}"/>
              </a:ext>
            </a:extLst>
          </p:cNvPr>
          <p:cNvSpPr/>
          <p:nvPr/>
        </p:nvSpPr>
        <p:spPr>
          <a:xfrm>
            <a:off x="3921344" y="233100"/>
            <a:ext cx="366799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OUR TEAM</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5B77AD25-7A66-46DD-FE29-5FB133EC92D3}"/>
              </a:ext>
            </a:extLst>
          </p:cNvPr>
          <p:cNvPicPr/>
          <p:nvPr/>
        </p:nvPicPr>
        <p:blipFill>
          <a:blip r:embed="rId2"/>
          <a:stretch>
            <a:fillRect/>
          </a:stretch>
        </p:blipFill>
        <p:spPr>
          <a:xfrm>
            <a:off x="566569" y="1530500"/>
            <a:ext cx="4848113" cy="2308860"/>
          </a:xfrm>
          <a:prstGeom prst="rect">
            <a:avLst/>
          </a:prstGeom>
        </p:spPr>
      </p:pic>
      <p:pic>
        <p:nvPicPr>
          <p:cNvPr id="5" name="Picture 4">
            <a:extLst>
              <a:ext uri="{FF2B5EF4-FFF2-40B4-BE49-F238E27FC236}">
                <a16:creationId xmlns:a16="http://schemas.microsoft.com/office/drawing/2014/main" id="{4EB91381-9D4A-0845-A751-C11FE944550C}"/>
              </a:ext>
            </a:extLst>
          </p:cNvPr>
          <p:cNvPicPr/>
          <p:nvPr/>
        </p:nvPicPr>
        <p:blipFill>
          <a:blip r:embed="rId3"/>
          <a:stretch>
            <a:fillRect/>
          </a:stretch>
        </p:blipFill>
        <p:spPr>
          <a:xfrm>
            <a:off x="6391201" y="1530500"/>
            <a:ext cx="5234230" cy="2308860"/>
          </a:xfrm>
          <a:prstGeom prst="rect">
            <a:avLst/>
          </a:prstGeom>
        </p:spPr>
      </p:pic>
      <p:pic>
        <p:nvPicPr>
          <p:cNvPr id="6" name="Picture 5">
            <a:extLst>
              <a:ext uri="{FF2B5EF4-FFF2-40B4-BE49-F238E27FC236}">
                <a16:creationId xmlns:a16="http://schemas.microsoft.com/office/drawing/2014/main" id="{1B07DFAC-E031-4722-407F-6F803C179AA7}"/>
              </a:ext>
            </a:extLst>
          </p:cNvPr>
          <p:cNvPicPr/>
          <p:nvPr/>
        </p:nvPicPr>
        <p:blipFill>
          <a:blip r:embed="rId4"/>
          <a:stretch>
            <a:fillRect/>
          </a:stretch>
        </p:blipFill>
        <p:spPr>
          <a:xfrm>
            <a:off x="566569" y="4213430"/>
            <a:ext cx="4848113" cy="2308860"/>
          </a:xfrm>
          <a:prstGeom prst="rect">
            <a:avLst/>
          </a:prstGeom>
        </p:spPr>
      </p:pic>
      <p:pic>
        <p:nvPicPr>
          <p:cNvPr id="7" name="Picture 6">
            <a:extLst>
              <a:ext uri="{FF2B5EF4-FFF2-40B4-BE49-F238E27FC236}">
                <a16:creationId xmlns:a16="http://schemas.microsoft.com/office/drawing/2014/main" id="{71599B2D-815F-3036-3FE4-F38A68F00730}"/>
              </a:ext>
            </a:extLst>
          </p:cNvPr>
          <p:cNvPicPr/>
          <p:nvPr/>
        </p:nvPicPr>
        <p:blipFill>
          <a:blip r:embed="rId5"/>
          <a:stretch>
            <a:fillRect/>
          </a:stretch>
        </p:blipFill>
        <p:spPr>
          <a:xfrm>
            <a:off x="6391201" y="4213430"/>
            <a:ext cx="5234230" cy="2247900"/>
          </a:xfrm>
          <a:prstGeom prst="rect">
            <a:avLst/>
          </a:prstGeom>
        </p:spPr>
      </p:pic>
    </p:spTree>
    <p:extLst>
      <p:ext uri="{BB962C8B-B14F-4D97-AF65-F5344CB8AC3E}">
        <p14:creationId xmlns:p14="http://schemas.microsoft.com/office/powerpoint/2010/main" val="194344619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346</TotalTime>
  <Words>977</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Comic Sans MS</vt:lpstr>
      <vt:lpstr>Wingdings 3</vt:lpstr>
      <vt:lpstr>Slice</vt:lpstr>
      <vt:lpstr>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c:title>
  <dc:creator>Anjali Kumari</dc:creator>
  <cp:lastModifiedBy>Shubhi Agarwal</cp:lastModifiedBy>
  <cp:revision>8</cp:revision>
  <dcterms:created xsi:type="dcterms:W3CDTF">2022-11-24T16:54:00Z</dcterms:created>
  <dcterms:modified xsi:type="dcterms:W3CDTF">2023-04-26T17:30:13Z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B7747E7014A646E6864DC3D12BFE10FD</vt:lpwstr>
  </property>
  <property fmtid="{D5CDD505-2E9C-101B-9397-08002B2CF9AE}" pid="3" name="KSOProductBuildVer">
    <vt:lpwstr>1033-11.2.0.11380</vt:lpwstr>
  </property>
</Properties>
</file>